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16F2A-14AF-4600-899B-D7FBDFF3091F}" v="36" dt="2022-09-30T11:59:14.0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252" y="-886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30.09.2022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sv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450679" y="9224656"/>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4640235" y="7507820"/>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2809931" y="8983533"/>
            <a:ext cx="443259" cy="443259"/>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163431" y="9431037"/>
            <a:ext cx="674164" cy="379217"/>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4035181" y="8979075"/>
            <a:ext cx="655785" cy="452174"/>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97627" cy="215444"/>
          </a:xfrm>
          <a:prstGeom prst="rect">
            <a:avLst/>
          </a:prstGeom>
          <a:noFill/>
        </p:spPr>
        <p:txBody>
          <a:bodyPr wrap="none" rtlCol="0">
            <a:spAutoFit/>
          </a:bodyPr>
          <a:lstStyle/>
          <a:p>
            <a:r>
              <a:rPr lang="de-DE" sz="800" dirty="0">
                <a:latin typeface="FlexoSoft Light" panose="02000000000000000000" pitchFamily="2" charset="0"/>
              </a:rPr>
              <a:t>30.09.2022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3953734" y="8543590"/>
            <a:ext cx="971688" cy="546574"/>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2107424" y="8588031"/>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5766391" y="9105774"/>
            <a:ext cx="813177" cy="198777"/>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5357514" y="8028849"/>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3448098" y="9009075"/>
            <a:ext cx="392175" cy="39217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2628302" y="9374291"/>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4951512" y="8144558"/>
            <a:ext cx="1039405" cy="691886"/>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1094943" y="8500081"/>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1003702" y="9046966"/>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2824857" y="7906495"/>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257686" y="9472199"/>
            <a:ext cx="882745" cy="296892"/>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1422717" y="8376859"/>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73710" y="9062821"/>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450192" y="8698695"/>
            <a:ext cx="582659" cy="236365"/>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2732816" y="8398471"/>
            <a:ext cx="1039405" cy="18406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1606205" y="9087737"/>
            <a:ext cx="1008818" cy="234850"/>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3006758" y="8663263"/>
            <a:ext cx="884884" cy="30722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960668" y="7689326"/>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3213166" y="7695027"/>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4987514" y="8409582"/>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338379" y="7964566"/>
            <a:ext cx="1103914" cy="44591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26483"/>
            <a:ext cx="700990" cy="211788"/>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4445841" y="8128475"/>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5864195" y="8685634"/>
            <a:ext cx="715373" cy="262486"/>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4885874" y="9056716"/>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5903456" y="9435394"/>
            <a:ext cx="728229" cy="370503"/>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8"/>
          <a:stretch>
            <a:fillRect/>
          </a:stretch>
        </p:blipFill>
        <p:spPr>
          <a:xfrm>
            <a:off x="355243" y="8293856"/>
            <a:ext cx="878843" cy="393291"/>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39"/>
          <a:stretch>
            <a:fillRect/>
          </a:stretch>
        </p:blipFill>
        <p:spPr>
          <a:xfrm>
            <a:off x="3960852" y="8427831"/>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0"/>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885467" y="8145753"/>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3"/>
          <a:stretch>
            <a:fillRect/>
          </a:stretch>
        </p:blipFill>
        <p:spPr>
          <a:xfrm>
            <a:off x="6179547" y="8295939"/>
            <a:ext cx="414255" cy="37291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4"/>
          <a:stretch>
            <a:fillRect/>
          </a:stretch>
        </p:blipFill>
        <p:spPr>
          <a:xfrm>
            <a:off x="1677145" y="8118626"/>
            <a:ext cx="912860" cy="137790"/>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5"/>
          <a:stretch>
            <a:fillRect/>
          </a:stretch>
        </p:blipFill>
        <p:spPr>
          <a:xfrm>
            <a:off x="5456641" y="7646947"/>
            <a:ext cx="1250353" cy="370860"/>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6"/>
          <a:stretch>
            <a:fillRect/>
          </a:stretch>
        </p:blipFill>
        <p:spPr>
          <a:xfrm>
            <a:off x="1286539" y="7578958"/>
            <a:ext cx="506838" cy="506838"/>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Wingdings</vt:lpstr>
      <vt:lpstr>Wingdings 2</vt:lpstr>
      <vt:lpstr>Arial</vt:lpstr>
      <vt:lpstr>FlexoSoft DemiBold</vt:lpstr>
      <vt:lpstr>Calibri</vt:lpstr>
      <vt:lpstr>FlexoSoft Light</vt:lpstr>
      <vt:lpstr>FlexoSoft Medium</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2022-09-30T11:59:21Z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